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96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9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09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1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26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74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1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859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5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7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27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14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4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56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1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846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Montana State University Northern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Potter</dc:creator>
  <cp:lastModifiedBy>Jim Potter</cp:lastModifiedBy>
  <cp:revision>4</cp:revision>
  <dcterms:created xsi:type="dcterms:W3CDTF">2017-06-26T23:22:26Z</dcterms:created>
  <dcterms:modified xsi:type="dcterms:W3CDTF">2017-06-27T22:09:16Z</dcterms:modified>
</cp:coreProperties>
</file>