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24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14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1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4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47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0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3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1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18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8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8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BEDC-8492-43D2-A821-D04A81A2B4E7}" type="datetimeFigureOut">
              <a:rPr lang="en-US" smtClean="0"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FCEF1-DCA5-4489-8166-525C0CADC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20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1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1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Montana State University Northern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Potter</dc:creator>
  <cp:lastModifiedBy>Jim Potter</cp:lastModifiedBy>
  <cp:revision>2</cp:revision>
  <dcterms:created xsi:type="dcterms:W3CDTF">2017-06-26T23:22:26Z</dcterms:created>
  <dcterms:modified xsi:type="dcterms:W3CDTF">2017-06-27T22:13:20Z</dcterms:modified>
</cp:coreProperties>
</file>